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777777"/>
    <a:srgbClr val="0D26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1400" y="1930400"/>
            <a:ext cx="5562600" cy="609600"/>
          </a:xfrm>
        </p:spPr>
        <p:txBody>
          <a:bodyPr vert="horz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2667000"/>
            <a:ext cx="5562600" cy="5334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DD06A9-FEF3-4A0F-83A9-24071B64CD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E6EA9-589F-4C56-BA51-78F6584E1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274638"/>
            <a:ext cx="2152650" cy="5973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274638"/>
            <a:ext cx="630555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644E-C093-4997-AB98-A129B94504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A224C-BBC5-4F78-9AF9-8714337241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0102F-0A5C-4B4D-B141-D499E8F65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533400"/>
            <a:ext cx="3467100" cy="559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533400"/>
            <a:ext cx="3467100" cy="559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EC06C-2B21-453F-95E7-08A059138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9811F-A5A3-40AD-A91F-0A7198B87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2BA92-8D19-4A19-9959-37549E9447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CCA7-3E78-42BB-8945-14AA830D03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4FBB8-B836-4129-85F7-4025B44F6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5A01D-9B04-4F5B-A584-4D13A952D7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274638"/>
            <a:ext cx="685800" cy="597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533400"/>
            <a:ext cx="70866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79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C1CC1075-F003-4F63-A0E8-87EB5035A1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905000"/>
            <a:ext cx="5562600" cy="1066800"/>
          </a:xfrm>
        </p:spPr>
        <p:txBody>
          <a:bodyPr/>
          <a:lstStyle/>
          <a:p>
            <a:r>
              <a:rPr lang="en-US" sz="5400" dirty="0" smtClean="0"/>
              <a:t>Spirit Song</a:t>
            </a:r>
            <a:br>
              <a:rPr lang="en-US" sz="5400" dirty="0" smtClean="0"/>
            </a:br>
            <a:r>
              <a:rPr lang="en-US" sz="3600" dirty="0" smtClean="0"/>
              <a:t>by John </a:t>
            </a:r>
            <a:r>
              <a:rPr lang="en-US" sz="3600" dirty="0" err="1" smtClean="0"/>
              <a:t>Wimber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Oh let the </a:t>
            </a:r>
            <a:r>
              <a:rPr lang="en-US" sz="3600" dirty="0" smtClean="0"/>
              <a:t>Son of God</a:t>
            </a:r>
            <a:endParaRPr lang="en-US" dirty="0" smtClean="0"/>
          </a:p>
          <a:p>
            <a:pPr>
              <a:buNone/>
            </a:pPr>
            <a:r>
              <a:rPr lang="en-US" sz="3600" dirty="0" smtClean="0"/>
              <a:t>Enfold</a:t>
            </a:r>
            <a:r>
              <a:rPr lang="en-US" dirty="0" smtClean="0"/>
              <a:t> you-----</a:t>
            </a:r>
          </a:p>
          <a:p>
            <a:pPr>
              <a:buNone/>
            </a:pPr>
            <a:r>
              <a:rPr lang="en-US" sz="3200" dirty="0" smtClean="0"/>
              <a:t>with </a:t>
            </a:r>
            <a:r>
              <a:rPr lang="en-US" sz="3600" dirty="0" smtClean="0"/>
              <a:t>His Spirit </a:t>
            </a:r>
            <a:r>
              <a:rPr lang="en-US" dirty="0" smtClean="0"/>
              <a:t>and </a:t>
            </a:r>
            <a:r>
              <a:rPr lang="en-US" sz="3600" dirty="0" smtClean="0"/>
              <a:t>His love,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Let Him </a:t>
            </a:r>
            <a:r>
              <a:rPr lang="en-US" sz="4000" dirty="0" smtClean="0"/>
              <a:t>fill your heart </a:t>
            </a:r>
            <a:r>
              <a:rPr lang="en-US" dirty="0" smtClean="0"/>
              <a:t>and </a:t>
            </a:r>
          </a:p>
          <a:p>
            <a:pPr>
              <a:buNone/>
            </a:pPr>
            <a:r>
              <a:rPr lang="en-US" sz="3600" dirty="0" smtClean="0"/>
              <a:t>Satisfy</a:t>
            </a:r>
            <a:r>
              <a:rPr lang="en-US" dirty="0" smtClean="0"/>
              <a:t> your </a:t>
            </a:r>
            <a:r>
              <a:rPr lang="en-US" sz="3200" dirty="0" smtClean="0"/>
              <a:t>soul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Oh let Him </a:t>
            </a:r>
            <a:r>
              <a:rPr lang="en-US" sz="3600" dirty="0" smtClean="0"/>
              <a:t>have </a:t>
            </a:r>
          </a:p>
          <a:p>
            <a:r>
              <a:rPr lang="en-US" sz="3200" dirty="0" smtClean="0"/>
              <a:t>the</a:t>
            </a:r>
            <a:r>
              <a:rPr lang="en-US" sz="3600" dirty="0" smtClean="0"/>
              <a:t> things </a:t>
            </a:r>
            <a:r>
              <a:rPr lang="en-US" sz="3200" dirty="0" smtClean="0"/>
              <a:t>that</a:t>
            </a:r>
            <a:r>
              <a:rPr lang="en-US" sz="3600" dirty="0" smtClean="0"/>
              <a:t> hold you,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And His </a:t>
            </a:r>
            <a:r>
              <a:rPr lang="en-US" sz="3600" dirty="0" smtClean="0"/>
              <a:t>Spirit</a:t>
            </a:r>
            <a:r>
              <a:rPr lang="en-US" dirty="0" smtClean="0"/>
              <a:t> like a </a:t>
            </a:r>
            <a:r>
              <a:rPr lang="en-US" sz="3600" dirty="0" smtClean="0"/>
              <a:t>dove</a:t>
            </a:r>
            <a:r>
              <a:rPr lang="en-US" dirty="0" smtClean="0"/>
              <a:t>,</a:t>
            </a:r>
          </a:p>
          <a:p>
            <a:r>
              <a:rPr lang="en-US" dirty="0" smtClean="0"/>
              <a:t>Will </a:t>
            </a:r>
            <a:r>
              <a:rPr lang="en-US" sz="3600" dirty="0" smtClean="0"/>
              <a:t>descend upon your life</a:t>
            </a:r>
            <a:r>
              <a:rPr lang="en-US" dirty="0" smtClean="0"/>
              <a:t>, and </a:t>
            </a:r>
            <a:r>
              <a:rPr lang="en-US" sz="3600" dirty="0" smtClean="0"/>
              <a:t>make you whole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7030A0"/>
            </a:solidFill>
          </a:ln>
        </p:spPr>
        <p:txBody>
          <a:bodyPr/>
          <a:lstStyle/>
          <a:p>
            <a:r>
              <a:rPr lang="en-US" sz="3600" dirty="0" smtClean="0"/>
              <a:t>Jesus -------- </a:t>
            </a:r>
          </a:p>
          <a:p>
            <a:pPr lvl="4"/>
            <a:r>
              <a:rPr lang="en-US" sz="3600" dirty="0" smtClean="0"/>
              <a:t>oh Jesus</a:t>
            </a:r>
          </a:p>
          <a:p>
            <a:r>
              <a:rPr lang="en-US" sz="3600" dirty="0" smtClean="0"/>
              <a:t>Come </a:t>
            </a:r>
            <a:endParaRPr lang="en-US" sz="4800" dirty="0" smtClean="0"/>
          </a:p>
          <a:p>
            <a:pPr lvl="3"/>
            <a:r>
              <a:rPr lang="en-US" sz="2800" dirty="0" smtClean="0"/>
              <a:t>and</a:t>
            </a:r>
            <a:r>
              <a:rPr lang="en-US" sz="3600" dirty="0" smtClean="0"/>
              <a:t> fill your lambs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v.2</a:t>
            </a:r>
          </a:p>
          <a:p>
            <a:pPr>
              <a:buNone/>
            </a:pPr>
            <a:r>
              <a:rPr lang="en-US" dirty="0" smtClean="0"/>
              <a:t>Oh </a:t>
            </a:r>
            <a:r>
              <a:rPr lang="en-US" sz="3600" dirty="0" smtClean="0"/>
              <a:t>come and sing </a:t>
            </a:r>
            <a:r>
              <a:rPr lang="en-US" dirty="0" smtClean="0"/>
              <a:t>this song </a:t>
            </a:r>
          </a:p>
          <a:p>
            <a:pPr>
              <a:buNone/>
            </a:pPr>
            <a:r>
              <a:rPr lang="en-US" dirty="0" smtClean="0"/>
              <a:t>With </a:t>
            </a:r>
            <a:r>
              <a:rPr lang="en-US" sz="3600" dirty="0" smtClean="0"/>
              <a:t>gladness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</a:t>
            </a:r>
            <a:r>
              <a:rPr lang="en-US" sz="4000" dirty="0" smtClean="0"/>
              <a:t>your hearts </a:t>
            </a:r>
            <a:r>
              <a:rPr lang="en-US" dirty="0" smtClean="0"/>
              <a:t>are </a:t>
            </a:r>
            <a:r>
              <a:rPr lang="en-US" sz="3600" dirty="0" smtClean="0"/>
              <a:t>filled with joy</a:t>
            </a:r>
            <a:r>
              <a:rPr lang="en-US" sz="3200" dirty="0" smtClean="0"/>
              <a:t>,</a:t>
            </a:r>
            <a:endParaRPr lang="en-US" dirty="0" smtClean="0"/>
          </a:p>
          <a:p>
            <a:pPr>
              <a:buNone/>
            </a:pPr>
            <a:r>
              <a:rPr lang="en-US" sz="3600" dirty="0" smtClean="0"/>
              <a:t>Lift</a:t>
            </a:r>
            <a:r>
              <a:rPr lang="en-US" dirty="0" smtClean="0"/>
              <a:t> your hands in </a:t>
            </a:r>
            <a:r>
              <a:rPr lang="en-US" sz="3600" dirty="0" smtClean="0"/>
              <a:t>sweet surrender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To </a:t>
            </a:r>
            <a:r>
              <a:rPr lang="en-US" sz="3600" dirty="0" smtClean="0"/>
              <a:t>His name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Oh</a:t>
            </a:r>
            <a:r>
              <a:rPr lang="en-US" sz="3600" dirty="0" smtClean="0"/>
              <a:t> give Him </a:t>
            </a:r>
            <a:r>
              <a:rPr lang="en-US" sz="3200" dirty="0" smtClean="0"/>
              <a:t>all your </a:t>
            </a:r>
            <a:r>
              <a:rPr lang="en-US" sz="3600" dirty="0" smtClean="0"/>
              <a:t>tears </a:t>
            </a:r>
            <a:r>
              <a:rPr lang="en-US" sz="3200" dirty="0" smtClean="0"/>
              <a:t>and</a:t>
            </a:r>
            <a:r>
              <a:rPr lang="en-US" sz="3600" dirty="0" smtClean="0"/>
              <a:t> sadness,</a:t>
            </a:r>
          </a:p>
          <a:p>
            <a:r>
              <a:rPr lang="en-US" sz="3600" dirty="0" smtClean="0"/>
              <a:t>Give Him </a:t>
            </a:r>
            <a:r>
              <a:rPr lang="en-US" sz="3200" dirty="0" smtClean="0"/>
              <a:t>all your </a:t>
            </a:r>
          </a:p>
          <a:p>
            <a:r>
              <a:rPr lang="en-US" sz="3600" dirty="0" smtClean="0"/>
              <a:t>years of pain,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  <a:r>
              <a:rPr lang="en-US" sz="3600" dirty="0" smtClean="0"/>
              <a:t> you’ll enter </a:t>
            </a:r>
          </a:p>
          <a:p>
            <a:r>
              <a:rPr lang="en-US" sz="3600" dirty="0" smtClean="0"/>
              <a:t>into life </a:t>
            </a:r>
          </a:p>
          <a:p>
            <a:endParaRPr lang="en-US" sz="3600" dirty="0" smtClean="0"/>
          </a:p>
          <a:p>
            <a:r>
              <a:rPr lang="en-US" sz="3600" dirty="0" smtClean="0"/>
              <a:t>In Jesus’ name.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7030A0"/>
            </a:solidFill>
          </a:ln>
        </p:spPr>
        <p:txBody>
          <a:bodyPr/>
          <a:lstStyle/>
          <a:p>
            <a:r>
              <a:rPr lang="en-US" sz="3600" dirty="0" smtClean="0"/>
              <a:t>Jesus -------- </a:t>
            </a:r>
          </a:p>
          <a:p>
            <a:pPr lvl="4"/>
            <a:r>
              <a:rPr lang="en-US" sz="3600" dirty="0" smtClean="0"/>
              <a:t>oh Jesus</a:t>
            </a:r>
          </a:p>
          <a:p>
            <a:r>
              <a:rPr lang="en-US" sz="3600" dirty="0" smtClean="0"/>
              <a:t>Come </a:t>
            </a:r>
            <a:endParaRPr lang="en-US" sz="4800" dirty="0" smtClean="0"/>
          </a:p>
          <a:p>
            <a:pPr lvl="3"/>
            <a:r>
              <a:rPr lang="en-US" sz="2800" smtClean="0"/>
              <a:t>and</a:t>
            </a:r>
            <a:r>
              <a:rPr lang="en-US" sz="3600" smtClean="0"/>
              <a:t> fill your lambs</a:t>
            </a:r>
          </a:p>
          <a:p>
            <a:endParaRPr 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tropolitan skyline design template">
  <a:themeElements>
    <a:clrScheme name="Office Theme 12">
      <a:dk1>
        <a:srgbClr val="000066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56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66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56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 skyline design template</Template>
  <TotalTime>44</TotalTime>
  <Words>128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Metropolitan skyline design template</vt:lpstr>
      <vt:lpstr>Spirit Song by John Wimber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Animation Factory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 Song</dc:title>
  <dc:creator>Lily Hoops</dc:creator>
  <cp:lastModifiedBy>Lily Hoops</cp:lastModifiedBy>
  <cp:revision>13</cp:revision>
  <cp:lastPrinted>1601-01-01T00:00:00Z</cp:lastPrinted>
  <dcterms:created xsi:type="dcterms:W3CDTF">2009-09-06T04:10:28Z</dcterms:created>
  <dcterms:modified xsi:type="dcterms:W3CDTF">2009-09-06T11:54:31Z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TC010903021033</vt:lpwstr>
  </property>
</Properties>
</file>